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57" r:id="rId5"/>
    <p:sldId id="258" r:id="rId6"/>
    <p:sldId id="262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2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0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05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273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17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14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8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31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72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89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69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55D3-16D3-4A00-8673-9F7118204217}" type="datetimeFigureOut">
              <a:rPr lang="hr-HR" smtClean="0"/>
              <a:t>17.10.2025.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C876-2530-44C6-88BA-B6984A4A0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48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Krk teren – listopad 2025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Jasenka Sremac</a:t>
            </a:r>
          </a:p>
          <a:p>
            <a:r>
              <a:rPr lang="hr-HR" dirty="0" smtClean="0"/>
              <a:t>Fotografije i karta: R. Drempetić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870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Ostalo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/>
              <a:t>7. Omišalj</a:t>
            </a:r>
            <a:r>
              <a:rPr lang="hr-HR" sz="1800" dirty="0" smtClean="0"/>
              <a:t> </a:t>
            </a:r>
            <a:r>
              <a:rPr lang="hr-HR" sz="1800" dirty="0" smtClean="0"/>
              <a:t>je bio lokacija gdje se ranije moglo naći lijepe izdanke prijelaznih naslaga s rakovicama, na dijelu otoka između Omišlja i aerodroma. Nažalost, na tom se dijelu danas nalazi veliki broj novoizgrađenih objekata, dok su rijetki preostali zeleni dijelovi skoro sasvim zarasli u šikaru. Uz glavnu otočnu transverzalnu cestu su, međutim, uređene biciklističke staze, pa bi se uz njih moglo pažljivo pješice obići teren i potražiti nove izdanke.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b="1" dirty="0" smtClean="0"/>
              <a:t>Šilo </a:t>
            </a:r>
            <a:r>
              <a:rPr lang="hr-HR" sz="1800" dirty="0" smtClean="0"/>
              <a:t>i uvale jugoistočno od Šila ovaj put nisu bile u planu za obilazak. Prema prethodnim terenskim iskustvima, za obilazak eocenskih naslaga na ovom dijelu otoka bilo bi dobro koristiti se čamcem, jer nema dovoljno pristupnih puteva, a krševita obala je nezgodna za kretanje.</a:t>
            </a:r>
            <a:endParaRPr lang="hr-HR" sz="1800" b="1" dirty="0"/>
          </a:p>
        </p:txBody>
      </p:sp>
    </p:spTree>
    <p:extLst>
      <p:ext uri="{BB962C8B-B14F-4D97-AF65-F5344CB8AC3E}">
        <p14:creationId xmlns:p14="http://schemas.microsoft.com/office/powerpoint/2010/main" val="345012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" y="0"/>
            <a:ext cx="708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0. Njivice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/>
              <a:t>Njivice su mjesto gdje smo bili smješteni.</a:t>
            </a:r>
          </a:p>
          <a:p>
            <a:pPr marL="0" indent="0">
              <a:buNone/>
            </a:pPr>
            <a:r>
              <a:rPr lang="hr-HR" sz="1800" dirty="0" smtClean="0"/>
              <a:t>Preporučila bih ga za smještaj, pogotovo za rad na sjeverozapadnom dijelu otoka.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10882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Mali </a:t>
            </a:r>
            <a:r>
              <a:rPr lang="hr-HR" dirty="0" smtClean="0"/>
              <a:t>Treskavac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447800"/>
            <a:ext cx="48768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/>
              <a:t>Na padini ispod Malog Treskavca može se naći slijed naslaga, od krednih, preko foraminiferskih vapnenaca do fliša. Fotografije su snimljene na mjestu gdje pojas foraminiferskih vapnenaca presjeca cestu (kod Zip-line Edison).</a:t>
            </a:r>
          </a:p>
          <a:p>
            <a:pPr marL="0" indent="0">
              <a:buNone/>
            </a:pPr>
            <a:r>
              <a:rPr lang="hr-HR" sz="1800" dirty="0" smtClean="0"/>
              <a:t>Uzeti su uzorci foraminiferskog vapnenca.</a:t>
            </a:r>
            <a:endParaRPr lang="hr-HR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276600" cy="24574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4064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1" y="41910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ovom dijelu ranije su prikupljani i makrofosili, koje ovaj put nismo našli.</a:t>
            </a:r>
          </a:p>
          <a:p>
            <a:r>
              <a:rPr lang="hr-HR" dirty="0" smtClean="0"/>
              <a:t>Na padinama bi ubuduće trebalo slijediti promjene iz karbonatnog u klastični režim taloženja naslaga. Predio je zanimljiv za buduća istraživanja, iako je dosta zarastao u šikaru.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282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04800"/>
            <a:ext cx="4724400" cy="1143000"/>
          </a:xfrm>
        </p:spPr>
        <p:txBody>
          <a:bodyPr/>
          <a:lstStyle/>
          <a:p>
            <a:r>
              <a:rPr lang="hr-HR" dirty="0" smtClean="0"/>
              <a:t>2.Baška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4267200" cy="32004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4267248" cy="2252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172084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Uzorci foraminiferskog vapnenca </a:t>
            </a:r>
            <a:r>
              <a:rPr lang="hr-HR" dirty="0" smtClean="0"/>
              <a:t>uzeti su uz </a:t>
            </a:r>
            <a:r>
              <a:rPr lang="hr-HR" dirty="0"/>
              <a:t>zaobilaznicu, na dijelu od Jurandvora prema Baškoj.</a:t>
            </a:r>
          </a:p>
          <a:p>
            <a:r>
              <a:rPr lang="hr-HR" dirty="0" smtClean="0"/>
              <a:t>Ovaj predio je zanimljiv i za dodatna istraživanja.</a:t>
            </a:r>
          </a:p>
          <a:p>
            <a:r>
              <a:rPr lang="hr-HR" dirty="0" smtClean="0"/>
              <a:t>Trebalo bi istražiti dio uz obalu prema plaži Sv. Ivan.</a:t>
            </a:r>
          </a:p>
          <a:p>
            <a:r>
              <a:rPr lang="hr-HR" dirty="0" smtClean="0"/>
              <a:t>Također, u središtu doline, od Jurandvora prema zapadu (Batomalj), postoji mreža uređenih pješačkih staza, gdje bi se možda mogli naći novi izdanci.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746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Vrbnik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/>
              <a:t>Na predjelu Vrbnika nismo ovaj put našli lijepe uzorke. Trebalo bi istražiti predio jugoistočno od Vrbnika, gdje eocenske naslage leže na površini uz obalu.</a:t>
            </a:r>
          </a:p>
          <a:p>
            <a:pPr marL="0" indent="0">
              <a:buNone/>
            </a:pPr>
            <a:r>
              <a:rPr lang="hr-HR" sz="1800" dirty="0" smtClean="0"/>
              <a:t>Pristupni putevi su rijetki.</a:t>
            </a:r>
          </a:p>
          <a:p>
            <a:pPr marL="0" indent="0">
              <a:buNone/>
            </a:pPr>
            <a:r>
              <a:rPr lang="hr-HR" sz="1800" dirty="0" smtClean="0"/>
              <a:t>Za ovakvu turu vjerojatno bi praktičniji bio pristup čamcem.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56260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4. Ulaz </a:t>
            </a:r>
            <a:r>
              <a:rPr lang="hr-HR" dirty="0" smtClean="0"/>
              <a:t>u Staru Bašku – autokamp Škrila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43000"/>
            <a:ext cx="2743200" cy="2057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9" y="3352800"/>
            <a:ext cx="2667000" cy="20002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16" y="3352800"/>
            <a:ext cx="2660769" cy="1995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2131" y="1295400"/>
            <a:ext cx="506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Foraminiferski vapnenci na plaži za pse autokampa Škrila uz numulite sadrže i rotularijske mnogočetinaše. Vidi se i presjek muricidnog puža.</a:t>
            </a:r>
          </a:p>
          <a:p>
            <a:r>
              <a:rPr lang="hr-HR" dirty="0" smtClean="0"/>
              <a:t>Uzet je uzorak foraminiferskog vapnenca.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47" y="3352800"/>
            <a:ext cx="2660769" cy="19955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249" y="5562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ovom dijelu otoka ima potencijala za daljnje istraživanje eocenskih naslaga – bilo bi dobro proći duboke jarke koji su položeni gotovo okomito na pružanje slojeva.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115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267"/>
            <a:ext cx="8229600" cy="1143000"/>
          </a:xfrm>
        </p:spPr>
        <p:txBody>
          <a:bodyPr/>
          <a:lstStyle/>
          <a:p>
            <a:r>
              <a:rPr lang="hr-HR" dirty="0" smtClean="0"/>
              <a:t>5. Stara </a:t>
            </a:r>
            <a:r>
              <a:rPr lang="hr-HR" dirty="0" smtClean="0"/>
              <a:t>Baška – jugoistočni dio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95600"/>
            <a:ext cx="4724400" cy="35433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200400" cy="2400300"/>
          </a:xfrm>
        </p:spPr>
      </p:pic>
      <p:sp>
        <p:nvSpPr>
          <p:cNvPr id="9" name="TextBox 8"/>
          <p:cNvSpPr txBox="1"/>
          <p:nvPr/>
        </p:nvSpPr>
        <p:spPr>
          <a:xfrm>
            <a:off x="3810000" y="12954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plaži ima blokova foraminiferskog vapnenca. </a:t>
            </a:r>
            <a:endParaRPr lang="hr-HR" dirty="0"/>
          </a:p>
          <a:p>
            <a:r>
              <a:rPr lang="hr-HR" dirty="0" smtClean="0"/>
              <a:t>Dio naselja na jugoistočnom rubu je u izgradnji, pa se nije moglo dalje istraživati.</a:t>
            </a:r>
          </a:p>
          <a:p>
            <a:r>
              <a:rPr lang="hr-HR" dirty="0" smtClean="0"/>
              <a:t>Ovdje nisu uzeti uzorci.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660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3962400" cy="1143000"/>
          </a:xfrm>
        </p:spPr>
        <p:txBody>
          <a:bodyPr/>
          <a:lstStyle/>
          <a:p>
            <a:r>
              <a:rPr lang="hr-HR" dirty="0" smtClean="0"/>
              <a:t>6. Dobrinj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2" y="457200"/>
            <a:ext cx="3733800" cy="28003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28323"/>
            <a:ext cx="3657600" cy="2743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" y="3416204"/>
            <a:ext cx="3762555" cy="3069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11430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Ovaj je dio Krka poznat po nalazima eocenskih makrofosila. Uzeli smo uzorke uz cestu od Dobrinja prema Krasu, gdje su bioklastični "foraminiferski vapnenci " nađeni uz sive glaukonitne lapore. Zbog konfiguracije terena, koji je ujedno zarastao u šikaru, ovaj dio otoka se ne čini pogodan za snimanje profila, ali se isplati potražiti izdanke radi makrofosila.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89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533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Krk teren – listopad 2025</vt:lpstr>
      <vt:lpstr>PowerPoint Presentation</vt:lpstr>
      <vt:lpstr>0. Njivice</vt:lpstr>
      <vt:lpstr>1. Mali Treskavac</vt:lpstr>
      <vt:lpstr>2.Baška</vt:lpstr>
      <vt:lpstr>3. Vrbnik</vt:lpstr>
      <vt:lpstr>4. Ulaz u Staru Bašku – autokamp Škrila</vt:lpstr>
      <vt:lpstr>5. Stara Baška – jugoistočni dio</vt:lpstr>
      <vt:lpstr>6. Dobrinj</vt:lpstr>
      <vt:lpstr>Ostalo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</dc:creator>
  <cp:lastModifiedBy>jac</cp:lastModifiedBy>
  <cp:revision>12</cp:revision>
  <dcterms:created xsi:type="dcterms:W3CDTF">2025-10-17T13:45:16Z</dcterms:created>
  <dcterms:modified xsi:type="dcterms:W3CDTF">2025-10-17T15:24:24Z</dcterms:modified>
</cp:coreProperties>
</file>